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D3E6-99C1-45D6-99BE-C5F1A2278F29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7AE5-7EDA-41E4-8C0C-918B48122CF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D6A1E-7167-4F2A-AB04-4EBDF881557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D6A1E-7167-4F2A-AB04-4EBDF881557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D6A1E-7167-4F2A-AB04-4EBDF8815577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139E-E775-40CF-A7E5-F38B812CBCB0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BC2B-D0DB-4200-A4A6-C25D3DFB39F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708920"/>
            <a:ext cx="88902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00223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4000" dirty="0" smtClean="0">
                <a:solidFill>
                  <a:schemeClr val="accent1">
                    <a:lumMod val="75000"/>
                  </a:schemeClr>
                </a:solidFill>
              </a:rPr>
              <a:t>　　　</a:t>
            </a:r>
            <a: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kumimoji="1" lang="ja-JP" altLang="en-US" sz="4000" dirty="0" smtClean="0">
                <a:solidFill>
                  <a:schemeClr val="accent1">
                    <a:lumMod val="75000"/>
                  </a:schemeClr>
                </a:solidFill>
              </a:rPr>
              <a:t>周年の各紙掲載について報告</a:t>
            </a:r>
            <a: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4000" dirty="0" smtClean="0">
                <a:solidFill>
                  <a:schemeClr val="accent1">
                    <a:lumMod val="75000"/>
                  </a:schemeClr>
                </a:solidFill>
              </a:rPr>
              <a:t>　　　　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SHIPPING GAZETTE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日号　掲載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　　　　　　　　海事新聞　海事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プレス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日刊カーゴ）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オーシャンコマース　以上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誌</a:t>
            </a:r>
            <a:r>
              <a:rPr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日掲載　</a:t>
            </a:r>
            <a: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　　　　　　　　　</a:t>
            </a:r>
            <a:endParaRPr kumimoji="1" lang="ja-JP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032448" cy="62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4090217" cy="29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6632"/>
            <a:ext cx="274281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abe\Local Settings\Temporary Internet Files\Content.IE5\Y6CSLT2C\MC90023868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980728"/>
            <a:ext cx="1584176" cy="113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rPr>
              <a:t/>
            </a:r>
            <a:br>
              <a: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rPr>
            </a:b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6632"/>
            <a:ext cx="5688632" cy="64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1"/>
            <a:ext cx="25081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画面に合わせる (4:3)</PresentationFormat>
  <Paragraphs>5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 　　　60周年の各紙掲載について報告 　　　　SHIPPING GAZETTE　4月14日号　掲載　 　　　　　　　　　海事新聞　海事プレス(日刊カーゴ）　オーシャンコマース　以上3誌　　4月17日掲載　 　　　　　　　　　</vt:lpstr>
      <vt:lpstr>スライド 2</vt:lpstr>
      <vt:lpstr>スライド 3</vt:lpstr>
    </vt:vector>
  </TitlesOfParts>
  <Company>コスモスマリタイム（株）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　　　60周年の各紙掲載について報告 　　　　SHIPPING GAZETTE　4月14日号　掲載　 　　　　　　　　　海事新聞　海事プレス(日刊カーゴ）　オーシャンコマース　以上3誌　　4月17日掲載　 　　　　　　　　　</dc:title>
  <dc:creator>abe</dc:creator>
  <cp:lastModifiedBy>abe</cp:lastModifiedBy>
  <cp:revision>1</cp:revision>
  <dcterms:created xsi:type="dcterms:W3CDTF">2014-04-17T00:33:35Z</dcterms:created>
  <dcterms:modified xsi:type="dcterms:W3CDTF">2014-04-17T00:37:22Z</dcterms:modified>
</cp:coreProperties>
</file>